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6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5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7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8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8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1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7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8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1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93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3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45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90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80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8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41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708E1E-40EE-4DA4-B1D9-75B0C767FD48}" type="datetimeFigureOut">
              <a:rPr lang="nl-NL" smtClean="0"/>
              <a:t>16-11-2016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F6D669-1AD4-415F-A6BC-B6214F034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82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QF7A_ib3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hoofd pa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12" y="2105473"/>
            <a:ext cx="3246437" cy="341980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lumMod val="10000"/>
                <a:lumOff val="90000"/>
              </a:schemeClr>
            </a:outerShdw>
            <a:reflection stA="0" endPos="65000" dist="50800" dir="5400000" sy="-100000" algn="bl" rotWithShape="0"/>
            <a:softEdge rad="1155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3130" y="247163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Hoefzweer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3131" y="4534023"/>
            <a:ext cx="9144000" cy="1655762"/>
          </a:xfrm>
        </p:spPr>
        <p:txBody>
          <a:bodyPr>
            <a:normAutofit fontScale="925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Danique Oonk &amp; Mayke Schipper</a:t>
            </a:r>
          </a:p>
        </p:txBody>
      </p:sp>
    </p:spTree>
    <p:extLst>
      <p:ext uri="{BB962C8B-B14F-4D97-AF65-F5344CB8AC3E}">
        <p14:creationId xmlns:p14="http://schemas.microsoft.com/office/powerpoint/2010/main" val="250487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Inhoudsopgave.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Wat is een hoefzweer?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Hoe ontstaat een hoefzweer?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Hoe stellen we een diagnose?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Behandelen van een hoefzweer.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Voorkomen.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Video.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Vragen!?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Wat is een hoefzweer?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Is een bacteriële ontsteking in de hoef. </a:t>
            </a:r>
          </a:p>
          <a:p>
            <a:r>
              <a:rPr lang="nl-NL" dirty="0">
                <a:solidFill>
                  <a:schemeClr val="bg1"/>
                </a:solidFill>
              </a:rPr>
              <a:t>De belangrijkste oorzaak van kreupelheid. </a:t>
            </a:r>
          </a:p>
          <a:p>
            <a:r>
              <a:rPr lang="nl-NL" dirty="0">
                <a:solidFill>
                  <a:schemeClr val="bg1"/>
                </a:solidFill>
              </a:rPr>
              <a:t>Doordat de hoef hard en gesloten structuur heeft, kan ontsteking geen uitweg vinden. </a:t>
            </a:r>
          </a:p>
          <a:p>
            <a:r>
              <a:rPr lang="nl-NL" dirty="0">
                <a:solidFill>
                  <a:schemeClr val="bg1"/>
                </a:solidFill>
              </a:rPr>
              <a:t>Druk in de hoef zal stijgen, waardoor het paard bijna niet op dit been loopt. </a:t>
            </a:r>
          </a:p>
        </p:txBody>
      </p:sp>
    </p:spTree>
    <p:extLst>
      <p:ext uri="{BB962C8B-B14F-4D97-AF65-F5344CB8AC3E}">
        <p14:creationId xmlns:p14="http://schemas.microsoft.com/office/powerpoint/2010/main" val="247174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Hoe ontstaat een hoefzweer?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Bacteriën komen algemeen in de omgeving voor. </a:t>
            </a:r>
          </a:p>
          <a:p>
            <a:r>
              <a:rPr lang="nl-NL" dirty="0">
                <a:solidFill>
                  <a:schemeClr val="bg1"/>
                </a:solidFill>
              </a:rPr>
              <a:t>Bacterie nestelt zich in de diepere delen van de voet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lederhuid.</a:t>
            </a:r>
          </a:p>
          <a:p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Kan door kleine scheuren en barsten in de hoef komen. </a:t>
            </a:r>
          </a:p>
          <a:p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Door te weke, zachte hoorn kan hoefzweer ook al ontstaan.  </a:t>
            </a:r>
          </a:p>
          <a:p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Factoren negatieve invloed op hoornlaag. </a:t>
            </a:r>
          </a:p>
          <a:p>
            <a:pPr lvl="3"/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Drassige weide.</a:t>
            </a:r>
          </a:p>
          <a:p>
            <a:pPr lvl="3"/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Onregelmatig of slecht bekappen. </a:t>
            </a:r>
          </a:p>
          <a:p>
            <a:pPr lvl="3"/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Slechte stal hygiëne. </a:t>
            </a:r>
          </a:p>
        </p:txBody>
      </p:sp>
    </p:spTree>
    <p:extLst>
      <p:ext uri="{BB962C8B-B14F-4D97-AF65-F5344CB8AC3E}">
        <p14:creationId xmlns:p14="http://schemas.microsoft.com/office/powerpoint/2010/main" val="29298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Hoe stellen we een diagnose?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Paarden die plots heel kreupel zijn. 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</a:rPr>
              <a:t>Symptomen: hoef is warm en een duidelijke polsslag is te voelen.  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Als het langer speelt, kan het been dik worden tot aan de kogel. </a:t>
            </a:r>
          </a:p>
          <a:p>
            <a:r>
              <a:rPr lang="nl-NL" dirty="0">
                <a:solidFill>
                  <a:schemeClr val="bg1"/>
                </a:solidFill>
              </a:rPr>
              <a:t>Met een hoeftang gevoeligheid meten, bepaalde zone veel gevoeliger dan de rest. </a:t>
            </a:r>
          </a:p>
        </p:txBody>
      </p:sp>
    </p:spTree>
    <p:extLst>
      <p:ext uri="{BB962C8B-B14F-4D97-AF65-F5344CB8AC3E}">
        <p14:creationId xmlns:p14="http://schemas.microsoft.com/office/powerpoint/2010/main" val="346154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Behandelen van een hoefzweer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107" y="2533341"/>
            <a:ext cx="8684877" cy="328716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Poging tot abces te openen en pus af te vloeien. </a:t>
            </a:r>
          </a:p>
          <a:p>
            <a:r>
              <a:rPr lang="nl-NL" dirty="0">
                <a:solidFill>
                  <a:schemeClr val="bg1"/>
                </a:solidFill>
              </a:rPr>
              <a:t>Voet te weken in </a:t>
            </a:r>
            <a:r>
              <a:rPr lang="nl-NL" dirty="0" err="1">
                <a:solidFill>
                  <a:schemeClr val="bg1"/>
                </a:solidFill>
              </a:rPr>
              <a:t>biotex</a:t>
            </a:r>
            <a:r>
              <a:rPr lang="nl-NL" dirty="0">
                <a:solidFill>
                  <a:schemeClr val="bg1"/>
                </a:solidFill>
              </a:rPr>
              <a:t> of soda. 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Zo wordt de zool zacht en schoon, zodat het abces kans heeft om te rijpen. </a:t>
            </a:r>
          </a:p>
          <a:p>
            <a:r>
              <a:rPr lang="nl-NL" dirty="0">
                <a:solidFill>
                  <a:schemeClr val="bg1"/>
                </a:solidFill>
              </a:rPr>
              <a:t>Er bestaan gecompliceerde gevallen en dan is een hoefzweer niet in één behandeling op te lossen.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9472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Voorkomen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Regelmatig bekappen. </a:t>
            </a:r>
          </a:p>
          <a:p>
            <a:r>
              <a:rPr lang="nl-NL" dirty="0">
                <a:solidFill>
                  <a:schemeClr val="bg1"/>
                </a:solidFill>
              </a:rPr>
              <a:t>Dagelijks uitkrabben. </a:t>
            </a:r>
          </a:p>
          <a:p>
            <a:r>
              <a:rPr lang="nl-NL" dirty="0">
                <a:solidFill>
                  <a:schemeClr val="bg1"/>
                </a:solidFill>
              </a:rPr>
              <a:t>Een schone stal. </a:t>
            </a:r>
          </a:p>
          <a:p>
            <a:r>
              <a:rPr lang="nl-NL" dirty="0">
                <a:solidFill>
                  <a:schemeClr val="bg1"/>
                </a:solidFill>
              </a:rPr>
              <a:t>Niet in te natte wei zetten. </a:t>
            </a:r>
          </a:p>
        </p:txBody>
      </p:sp>
      <p:pic>
        <p:nvPicPr>
          <p:cNvPr id="4098" name="Picture 2" descr="Afbeeldingsresultaat voor hoeven uitkrab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53" y="2433107"/>
            <a:ext cx="2750344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schone 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73" y="3622676"/>
            <a:ext cx="3362052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8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  <a:hlinkClick r:id="rId2"/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hlinkClick r:id="rId2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hlinkClick r:id="rId2"/>
              </a:rPr>
              <a:t>https://www.youtube.com/watch?v=nMQF7A_ib3M</a:t>
            </a:r>
            <a:r>
              <a:rPr lang="nl-NL" dirty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Vragen!?</a:t>
            </a:r>
          </a:p>
        </p:txBody>
      </p:sp>
      <p:pic>
        <p:nvPicPr>
          <p:cNvPr id="3074" name="Picture 2" descr="Afbeeldingsresultaat voor vr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10" y="2557463"/>
            <a:ext cx="518417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62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289</Words>
  <Application>Microsoft Office PowerPoint</Application>
  <PresentationFormat>Breedbeeld</PresentationFormat>
  <Paragraphs>50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Organisch</vt:lpstr>
      <vt:lpstr>Hoefzweer</vt:lpstr>
      <vt:lpstr>Inhoudsopgave.</vt:lpstr>
      <vt:lpstr>Wat is een hoefzweer?</vt:lpstr>
      <vt:lpstr>Hoe ontstaat een hoefzweer??</vt:lpstr>
      <vt:lpstr>Hoe stellen we een diagnose?</vt:lpstr>
      <vt:lpstr>Behandelen van een hoefzweer</vt:lpstr>
      <vt:lpstr>Voorkomen</vt:lpstr>
      <vt:lpstr>Video</vt:lpstr>
      <vt:lpstr>Vragen!?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Hoefzweer</dc:title>
  <dc:creator>Mayke Schipper</dc:creator>
  <cp:lastModifiedBy>Mayke Schipper</cp:lastModifiedBy>
  <cp:revision>6</cp:revision>
  <dcterms:created xsi:type="dcterms:W3CDTF">2016-11-16T11:49:52Z</dcterms:created>
  <dcterms:modified xsi:type="dcterms:W3CDTF">2016-11-16T13:41:33Z</dcterms:modified>
</cp:coreProperties>
</file>